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26" autoAdjust="0"/>
  </p:normalViewPr>
  <p:slideViewPr>
    <p:cSldViewPr snapToGrid="0">
      <p:cViewPr varScale="1">
        <p:scale>
          <a:sx n="82" d="100"/>
          <a:sy n="82" d="100"/>
        </p:scale>
        <p:origin x="56" y="2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01" cy="498186"/>
          </a:xfrm>
          <a:prstGeom prst="rect">
            <a:avLst/>
          </a:prstGeom>
        </p:spPr>
        <p:txBody>
          <a:bodyPr vert="horz" lIns="92684" tIns="46342" rIns="92684" bIns="46342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770" y="0"/>
            <a:ext cx="2946301" cy="498186"/>
          </a:xfrm>
          <a:prstGeom prst="rect">
            <a:avLst/>
          </a:prstGeom>
        </p:spPr>
        <p:txBody>
          <a:bodyPr vert="horz" lIns="92684" tIns="46342" rIns="92684" bIns="46342" rtlCol="0"/>
          <a:lstStyle>
            <a:lvl1pPr algn="r">
              <a:defRPr sz="1200"/>
            </a:lvl1pPr>
          </a:lstStyle>
          <a:p>
            <a:fld id="{D64D3BA4-7915-4DD7-8D70-91755A0EA7C9}" type="datetimeFigureOut">
              <a:rPr lang="it-IT" smtClean="0"/>
              <a:t>11/09/2023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84" tIns="46342" rIns="92684" bIns="46342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410" y="4777104"/>
            <a:ext cx="5436856" cy="3908100"/>
          </a:xfrm>
          <a:prstGeom prst="rect">
            <a:avLst/>
          </a:prstGeom>
        </p:spPr>
        <p:txBody>
          <a:bodyPr vert="horz" lIns="92684" tIns="46342" rIns="92684" bIns="46342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452"/>
            <a:ext cx="2946301" cy="498186"/>
          </a:xfrm>
          <a:prstGeom prst="rect">
            <a:avLst/>
          </a:prstGeom>
        </p:spPr>
        <p:txBody>
          <a:bodyPr vert="horz" lIns="92684" tIns="46342" rIns="92684" bIns="46342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770" y="9428452"/>
            <a:ext cx="2946301" cy="498186"/>
          </a:xfrm>
          <a:prstGeom prst="rect">
            <a:avLst/>
          </a:prstGeom>
        </p:spPr>
        <p:txBody>
          <a:bodyPr vert="horz" lIns="92684" tIns="46342" rIns="92684" bIns="46342" rtlCol="0" anchor="b"/>
          <a:lstStyle>
            <a:lvl1pPr algn="r">
              <a:defRPr sz="1200"/>
            </a:lvl1pPr>
          </a:lstStyle>
          <a:p>
            <a:fld id="{13C257FA-C99D-4E4C-8BF8-57055A174D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1820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F37067-B255-4BEB-9EE4-4D4683268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803A186-AA54-405E-8D06-20CB0A309C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6436AE-D10C-4AC7-8CA3-4100B8FFA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BEC7-96DD-4251-96B5-104DF10991B0}" type="datetime1">
              <a:rPr lang="it-IT" smtClean="0"/>
              <a:t>11/09/2023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AAE20F-D921-47F2-8FA3-36ED02512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2A36A1-219E-4A39-8F6A-8046A4EB4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0A07A-791B-4982-8048-CDE5411023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6120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4B2536-005B-4A4E-B2C2-83D5FFF78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13DBFCE-2176-4AB0-9845-1A1A01F59D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F764A6-B08F-429B-A650-AF4A581F0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A3FE-12BA-408C-8FCD-6B225E477514}" type="datetime1">
              <a:rPr lang="it-IT" smtClean="0"/>
              <a:t>11/09/2023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3BCBA2-FBCB-434A-AED0-234627EB4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4D2F80-6E85-49AE-84AF-EF64F8627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0A07A-791B-4982-8048-CDE5411023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472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607E52E-2D90-4845-BB7C-3E0AF1B310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2F5E6EE-DC9A-47D6-93CC-0ECD83E347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D806784-A427-441F-9016-21F3BAF0E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830C-FE60-4240-803F-767809BC7413}" type="datetime1">
              <a:rPr lang="it-IT" smtClean="0"/>
              <a:t>11/09/2023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F336AA7-ACB8-4358-ACDE-56A565887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0E88E1-5FC0-439C-8D94-7EBAF27CE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0A07A-791B-4982-8048-CDE5411023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7042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71F1F3-92E4-40F8-8606-C08BFAD68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7A7222-07AD-4495-AFBC-497EC3114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613E1F-B916-40DF-B47A-344B55A60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F135-F714-412D-BA06-6558A318E218}" type="datetime1">
              <a:rPr lang="it-IT" smtClean="0"/>
              <a:t>11/09/2023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69AA5C-EB73-49D2-96B9-CB9186C98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06AE66-5E05-4DA4-9A2A-FFD6C3EBA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0A07A-791B-4982-8048-CDE5411023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6393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16C2D1-9F6D-44E4-AD9B-3A01FB5F5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C8A00E0-E901-4EA9-A959-0A991585A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AB7F205-A146-4C3D-AE79-A4F71D1FB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07A0A-4C74-48FF-AE6A-C7F4F3FA92F4}" type="datetime1">
              <a:rPr lang="it-IT" smtClean="0"/>
              <a:t>11/09/2023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A6CE3F-A880-4CB5-BF55-7F6186884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581DBF-2B26-41D0-A1AF-AD7D9A0EE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0A07A-791B-4982-8048-CDE5411023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2321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8A896D-FD21-4D59-9387-E9776378D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23B81E-3361-4532-8D15-C533ECF07F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EC1881A-2FAF-498F-BF7A-4BB916EDB5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31B057D-A4CD-4405-9886-1567D797F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77E81-3894-4C00-8B63-7118C8289460}" type="datetime1">
              <a:rPr lang="it-IT" smtClean="0"/>
              <a:t>11/09/2023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B46E239-34EB-4885-95F7-80E463EBD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41FD2B9-3B56-4945-91C3-14B114C0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0A07A-791B-4982-8048-CDE5411023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527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0DE2DE-4387-4099-A3C0-1BDB2698A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54DF19B-C5BC-4D58-ACB2-BC20CA51E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09256CF-D04E-44AE-B5A1-2972F01D2C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122783E-BDA8-49B6-BF8D-080AB0357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D080554-4590-4E5F-974B-8AE647E80A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DB742A9-7AF8-4023-A2E6-FEB7D2393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BA047-3300-47D9-AA6E-F6C5F29FDC34}" type="datetime1">
              <a:rPr lang="it-IT" smtClean="0"/>
              <a:t>11/09/2023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A31AFE9-E997-4609-9BF4-B13440469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A9BFD2B-BCD4-4896-97DC-754A38BC3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0A07A-791B-4982-8048-CDE5411023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1157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C7B5DB-A7F0-4808-9FBA-51BEE23FD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652D3CF-119A-4A47-8235-29DC074A2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AFA6-4B4B-4583-A816-C8E66F1450F2}" type="datetime1">
              <a:rPr lang="it-IT" smtClean="0"/>
              <a:t>11/09/2023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A606EE9-25C0-42D4-B0C7-8AFAE3DB0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3508E5B-9A46-40B8-A334-E95EEEF1D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0A07A-791B-4982-8048-CDE5411023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541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0F528AD-7CEA-47F7-BCB6-ABBEE548A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6F97-27D8-4479-9604-72C9BE6AEC41}" type="datetime1">
              <a:rPr lang="it-IT" smtClean="0"/>
              <a:t>11/09/2023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8451B69-435C-4B13-8ABA-C98A88548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E61854E-DAA4-4D02-B164-57B015D75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0A07A-791B-4982-8048-CDE5411023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923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5369DB-8971-44BD-BEDB-7CD95732A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678014-D525-4E1B-B5D7-7F49F910A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A69B82B-7501-4486-9E9B-71459E33F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F2D2EA7-261F-4237-B43E-90686B307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92D1-6A6A-4180-90EC-1986028EE590}" type="datetime1">
              <a:rPr lang="it-IT" smtClean="0"/>
              <a:t>11/09/2023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5DB89FC-1FCC-4C98-A812-3E3D288EB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A4C86A2-C55A-42A8-9133-04DDFD10B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0A07A-791B-4982-8048-CDE5411023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4257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0547D8-7775-4CE4-AB95-896411126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104EC80-998A-481E-AF92-197675C469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48C56A7-A860-46F9-AD0D-5457C9340D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B0EAA2E-7415-4804-A59F-D24056EE1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C229-4438-442C-A61E-E347228B65EA}" type="datetime1">
              <a:rPr lang="it-IT" smtClean="0"/>
              <a:t>11/09/2023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1736B2-C3E2-4562-9C1B-E45FB5934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5FFCEA8-0E80-4F37-A2B1-0AA298524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0A07A-791B-4982-8048-CDE5411023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6114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972D1ED-E81F-4391-A6A2-5F543A2E9E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69BAEB-B156-4866-A9A0-0F2DD86722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B57BC-F233-4066-B9C9-F61961E19563}" type="datetime1">
              <a:rPr lang="it-IT" smtClean="0"/>
              <a:t>11/09/2023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0AA3B8-EC56-42F8-8901-3AC17E6995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278D80-2F6B-41AE-B63B-C9C7D6E32A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0A07A-791B-4982-8048-CDE5411023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136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81100B-E8F0-4B1E-A735-40F9D8A09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4303"/>
            <a:ext cx="10515600" cy="1325563"/>
          </a:xfrm>
        </p:spPr>
        <p:txBody>
          <a:bodyPr/>
          <a:lstStyle/>
          <a:p>
            <a:pPr algn="just"/>
            <a:r>
              <a:rPr lang="it-IT" sz="3200" b="1" dirty="0">
                <a:solidFill>
                  <a:srgbClr val="FF0000"/>
                </a:solidFill>
                <a:latin typeface="+mn-lt"/>
              </a:rPr>
              <a:t>Elenco misure da eliminare dal PNRR.</a:t>
            </a:r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05DFE94E-2D39-D7AC-64C2-CF9D8BF57B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2284" y="852273"/>
            <a:ext cx="9948040" cy="5430286"/>
          </a:xfrm>
        </p:spPr>
      </p:pic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2381ACF-166C-7177-AFBD-F289660B6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0A07A-791B-4982-8048-CDE54110236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42651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1242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Elenco misure da eliminare dal PNRR.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LUIGI RUFO</dc:creator>
  <cp:lastModifiedBy>Polito Maria Teresa</cp:lastModifiedBy>
  <cp:revision>111</cp:revision>
  <cp:lastPrinted>2023-09-11T14:02:07Z</cp:lastPrinted>
  <dcterms:created xsi:type="dcterms:W3CDTF">2021-07-02T07:31:47Z</dcterms:created>
  <dcterms:modified xsi:type="dcterms:W3CDTF">2023-09-11T14:08:24Z</dcterms:modified>
</cp:coreProperties>
</file>