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3" r:id="rId1"/>
  </p:sldMasterIdLst>
  <p:notesMasterIdLst>
    <p:notesMasterId r:id="rId34"/>
  </p:notesMasterIdLst>
  <p:sldIdLst>
    <p:sldId id="256" r:id="rId2"/>
    <p:sldId id="279" r:id="rId3"/>
    <p:sldId id="282" r:id="rId4"/>
    <p:sldId id="306" r:id="rId5"/>
    <p:sldId id="323" r:id="rId6"/>
    <p:sldId id="283" r:id="rId7"/>
    <p:sldId id="301" r:id="rId8"/>
    <p:sldId id="298" r:id="rId9"/>
    <p:sldId id="299" r:id="rId10"/>
    <p:sldId id="300" r:id="rId11"/>
    <p:sldId id="302" r:id="rId12"/>
    <p:sldId id="311" r:id="rId13"/>
    <p:sldId id="303" r:id="rId14"/>
    <p:sldId id="304" r:id="rId15"/>
    <p:sldId id="305" r:id="rId16"/>
    <p:sldId id="320" r:id="rId17"/>
    <p:sldId id="310" r:id="rId18"/>
    <p:sldId id="307" r:id="rId19"/>
    <p:sldId id="314" r:id="rId20"/>
    <p:sldId id="312" r:id="rId21"/>
    <p:sldId id="313" r:id="rId22"/>
    <p:sldId id="309" r:id="rId23"/>
    <p:sldId id="315" r:id="rId24"/>
    <p:sldId id="308" r:id="rId25"/>
    <p:sldId id="316" r:id="rId26"/>
    <p:sldId id="317" r:id="rId27"/>
    <p:sldId id="318" r:id="rId28"/>
    <p:sldId id="319" r:id="rId29"/>
    <p:sldId id="261" r:id="rId30"/>
    <p:sldId id="322" r:id="rId31"/>
    <p:sldId id="321" r:id="rId32"/>
    <p:sldId id="275" r:id="rId3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060C378-560B-C804-1148-8224FECB1532}" name="Catia Taraschi" initials="CT" userId="S::catia.taraschi@giustizia.it::0f12da0b-065c-49f9-8eaa-625d8817e77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2A2F3F-675B-4AD8-80CA-B2919D5EF240}" v="12" dt="2023-07-26T10:45:28.341"/>
    <p1510:client id="{EEB988BD-8BFC-40F9-8E31-4B5A0A75C7B8}" v="57" dt="2023-07-26T09:25:26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ia Taraschi" userId="0f12da0b-065c-49f9-8eaa-625d8817e774" providerId="ADAL" clId="{592A2F3F-675B-4AD8-80CA-B2919D5EF240}"/>
    <pc:docChg chg="undo custSel addSld delSld modSld modNotesMaster">
      <pc:chgData name="Catia Taraschi" userId="0f12da0b-065c-49f9-8eaa-625d8817e774" providerId="ADAL" clId="{592A2F3F-675B-4AD8-80CA-B2919D5EF240}" dt="2023-07-26T11:01:18.424" v="2095" actId="6549"/>
      <pc:docMkLst>
        <pc:docMk/>
      </pc:docMkLst>
      <pc:sldChg chg="modSp mod">
        <pc:chgData name="Catia Taraschi" userId="0f12da0b-065c-49f9-8eaa-625d8817e774" providerId="ADAL" clId="{592A2F3F-675B-4AD8-80CA-B2919D5EF240}" dt="2023-07-26T10:14:49.364" v="1089" actId="21"/>
        <pc:sldMkLst>
          <pc:docMk/>
          <pc:sldMk cId="2662107026" sldId="256"/>
        </pc:sldMkLst>
        <pc:spChg chg="mod">
          <ac:chgData name="Catia Taraschi" userId="0f12da0b-065c-49f9-8eaa-625d8817e774" providerId="ADAL" clId="{592A2F3F-675B-4AD8-80CA-B2919D5EF240}" dt="2023-07-26T10:14:49.364" v="1089" actId="21"/>
          <ac:spMkLst>
            <pc:docMk/>
            <pc:sldMk cId="2662107026" sldId="256"/>
            <ac:spMk id="2" creationId="{CCBA2EBB-CCEF-4252-8557-AFF1D21A759E}"/>
          </ac:spMkLst>
        </pc:spChg>
      </pc:sldChg>
      <pc:sldChg chg="del">
        <pc:chgData name="Catia Taraschi" userId="0f12da0b-065c-49f9-8eaa-625d8817e774" providerId="ADAL" clId="{592A2F3F-675B-4AD8-80CA-B2919D5EF240}" dt="2023-07-26T09:38:08.216" v="47" actId="2696"/>
        <pc:sldMkLst>
          <pc:docMk/>
          <pc:sldMk cId="2322517588" sldId="261"/>
        </pc:sldMkLst>
      </pc:sldChg>
      <pc:sldChg chg="modSp mod">
        <pc:chgData name="Catia Taraschi" userId="0f12da0b-065c-49f9-8eaa-625d8817e774" providerId="ADAL" clId="{592A2F3F-675B-4AD8-80CA-B2919D5EF240}" dt="2023-07-26T10:23:54.709" v="1188" actId="113"/>
        <pc:sldMkLst>
          <pc:docMk/>
          <pc:sldMk cId="3533290627" sldId="261"/>
        </pc:sldMkLst>
        <pc:spChg chg="mod">
          <ac:chgData name="Catia Taraschi" userId="0f12da0b-065c-49f9-8eaa-625d8817e774" providerId="ADAL" clId="{592A2F3F-675B-4AD8-80CA-B2919D5EF240}" dt="2023-07-26T10:23:54.709" v="1188" actId="113"/>
          <ac:spMkLst>
            <pc:docMk/>
            <pc:sldMk cId="3533290627" sldId="261"/>
            <ac:spMk id="2" creationId="{99BCE477-A810-3F82-13C9-FE245D894A8F}"/>
          </ac:spMkLst>
        </pc:spChg>
      </pc:sldChg>
      <pc:sldChg chg="modSp mod">
        <pc:chgData name="Catia Taraschi" userId="0f12da0b-065c-49f9-8eaa-625d8817e774" providerId="ADAL" clId="{592A2F3F-675B-4AD8-80CA-B2919D5EF240}" dt="2023-07-26T10:15:03.267" v="1092" actId="20577"/>
        <pc:sldMkLst>
          <pc:docMk/>
          <pc:sldMk cId="3635239862" sldId="279"/>
        </pc:sldMkLst>
        <pc:spChg chg="mod">
          <ac:chgData name="Catia Taraschi" userId="0f12da0b-065c-49f9-8eaa-625d8817e774" providerId="ADAL" clId="{592A2F3F-675B-4AD8-80CA-B2919D5EF240}" dt="2023-07-26T10:15:03.267" v="1092" actId="20577"/>
          <ac:spMkLst>
            <pc:docMk/>
            <pc:sldMk cId="3635239862" sldId="279"/>
            <ac:spMk id="3" creationId="{BA859699-752D-90BB-3B6E-0F6195065864}"/>
          </ac:spMkLst>
        </pc:spChg>
      </pc:sldChg>
      <pc:sldChg chg="modSp mod">
        <pc:chgData name="Catia Taraschi" userId="0f12da0b-065c-49f9-8eaa-625d8817e774" providerId="ADAL" clId="{592A2F3F-675B-4AD8-80CA-B2919D5EF240}" dt="2023-07-26T10:54:33.681" v="1909" actId="20577"/>
        <pc:sldMkLst>
          <pc:docMk/>
          <pc:sldMk cId="4290164560" sldId="282"/>
        </pc:sldMkLst>
        <pc:spChg chg="mod">
          <ac:chgData name="Catia Taraschi" userId="0f12da0b-065c-49f9-8eaa-625d8817e774" providerId="ADAL" clId="{592A2F3F-675B-4AD8-80CA-B2919D5EF240}" dt="2023-07-26T10:15:25.887" v="1093" actId="6549"/>
          <ac:spMkLst>
            <pc:docMk/>
            <pc:sldMk cId="4290164560" sldId="282"/>
            <ac:spMk id="2" creationId="{CCBA2EBB-CCEF-4252-8557-AFF1D21A759E}"/>
          </ac:spMkLst>
        </pc:spChg>
        <pc:spChg chg="mod">
          <ac:chgData name="Catia Taraschi" userId="0f12da0b-065c-49f9-8eaa-625d8817e774" providerId="ADAL" clId="{592A2F3F-675B-4AD8-80CA-B2919D5EF240}" dt="2023-07-26T10:54:33.681" v="1909" actId="20577"/>
          <ac:spMkLst>
            <pc:docMk/>
            <pc:sldMk cId="4290164560" sldId="282"/>
            <ac:spMk id="3" creationId="{8B2D81CB-01E0-4700-AA69-407FA5461089}"/>
          </ac:spMkLst>
        </pc:spChg>
      </pc:sldChg>
      <pc:sldChg chg="modSp mod">
        <pc:chgData name="Catia Taraschi" userId="0f12da0b-065c-49f9-8eaa-625d8817e774" providerId="ADAL" clId="{592A2F3F-675B-4AD8-80CA-B2919D5EF240}" dt="2023-07-26T11:01:18.424" v="2095" actId="6549"/>
        <pc:sldMkLst>
          <pc:docMk/>
          <pc:sldMk cId="1091384117" sldId="306"/>
        </pc:sldMkLst>
        <pc:spChg chg="mod">
          <ac:chgData name="Catia Taraschi" userId="0f12da0b-065c-49f9-8eaa-625d8817e774" providerId="ADAL" clId="{592A2F3F-675B-4AD8-80CA-B2919D5EF240}" dt="2023-07-26T10:58:04.161" v="2012" actId="20577"/>
          <ac:spMkLst>
            <pc:docMk/>
            <pc:sldMk cId="1091384117" sldId="306"/>
            <ac:spMk id="3" creationId="{B00F27FD-1384-48EF-A61D-741069F2212B}"/>
          </ac:spMkLst>
        </pc:spChg>
        <pc:spChg chg="mod">
          <ac:chgData name="Catia Taraschi" userId="0f12da0b-065c-49f9-8eaa-625d8817e774" providerId="ADAL" clId="{592A2F3F-675B-4AD8-80CA-B2919D5EF240}" dt="2023-07-26T11:01:18.424" v="2095" actId="6549"/>
          <ac:spMkLst>
            <pc:docMk/>
            <pc:sldMk cId="1091384117" sldId="306"/>
            <ac:spMk id="4" creationId="{AA61BBB0-3B65-4DBA-87EB-93E2B1452364}"/>
          </ac:spMkLst>
        </pc:spChg>
      </pc:sldChg>
      <pc:sldChg chg="del">
        <pc:chgData name="Catia Taraschi" userId="0f12da0b-065c-49f9-8eaa-625d8817e774" providerId="ADAL" clId="{592A2F3F-675B-4AD8-80CA-B2919D5EF240}" dt="2023-07-26T09:33:01.815" v="0" actId="2696"/>
        <pc:sldMkLst>
          <pc:docMk/>
          <pc:sldMk cId="2002396781" sldId="306"/>
        </pc:sldMkLst>
      </pc:sldChg>
      <pc:sldChg chg="modSp mod">
        <pc:chgData name="Catia Taraschi" userId="0f12da0b-065c-49f9-8eaa-625d8817e774" providerId="ADAL" clId="{592A2F3F-675B-4AD8-80CA-B2919D5EF240}" dt="2023-07-26T10:18:57.900" v="1152" actId="20577"/>
        <pc:sldMkLst>
          <pc:docMk/>
          <pc:sldMk cId="1699070361" sldId="307"/>
        </pc:sldMkLst>
        <pc:spChg chg="mod">
          <ac:chgData name="Catia Taraschi" userId="0f12da0b-065c-49f9-8eaa-625d8817e774" providerId="ADAL" clId="{592A2F3F-675B-4AD8-80CA-B2919D5EF240}" dt="2023-07-26T10:18:57.900" v="1152" actId="20577"/>
          <ac:spMkLst>
            <pc:docMk/>
            <pc:sldMk cId="1699070361" sldId="307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10:23:02.469" v="1184" actId="20577"/>
        <pc:sldMkLst>
          <pc:docMk/>
          <pc:sldMk cId="2994051310" sldId="308"/>
        </pc:sldMkLst>
        <pc:spChg chg="mod">
          <ac:chgData name="Catia Taraschi" userId="0f12da0b-065c-49f9-8eaa-625d8817e774" providerId="ADAL" clId="{592A2F3F-675B-4AD8-80CA-B2919D5EF240}" dt="2023-07-26T10:23:02.469" v="1184" actId="20577"/>
          <ac:spMkLst>
            <pc:docMk/>
            <pc:sldMk cId="2994051310" sldId="308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10:17:38.837" v="1096" actId="6549"/>
        <pc:sldMkLst>
          <pc:docMk/>
          <pc:sldMk cId="382479142" sldId="310"/>
        </pc:sldMkLst>
        <pc:spChg chg="mod">
          <ac:chgData name="Catia Taraschi" userId="0f12da0b-065c-49f9-8eaa-625d8817e774" providerId="ADAL" clId="{592A2F3F-675B-4AD8-80CA-B2919D5EF240}" dt="2023-07-26T10:17:38.837" v="1096" actId="6549"/>
          <ac:spMkLst>
            <pc:docMk/>
            <pc:sldMk cId="382479142" sldId="310"/>
            <ac:spMk id="3" creationId="{8B2D81CB-01E0-4700-AA69-407FA5461089}"/>
          </ac:spMkLst>
        </pc:spChg>
      </pc:sldChg>
      <pc:sldChg chg="modSp mod">
        <pc:chgData name="Catia Taraschi" userId="0f12da0b-065c-49f9-8eaa-625d8817e774" providerId="ADAL" clId="{592A2F3F-675B-4AD8-80CA-B2919D5EF240}" dt="2023-07-26T10:20:41.359" v="1176" actId="113"/>
        <pc:sldMkLst>
          <pc:docMk/>
          <pc:sldMk cId="3623852384" sldId="312"/>
        </pc:sldMkLst>
        <pc:spChg chg="mod">
          <ac:chgData name="Catia Taraschi" userId="0f12da0b-065c-49f9-8eaa-625d8817e774" providerId="ADAL" clId="{592A2F3F-675B-4AD8-80CA-B2919D5EF240}" dt="2023-07-26T10:20:41.359" v="1176" actId="113"/>
          <ac:spMkLst>
            <pc:docMk/>
            <pc:sldMk cId="3623852384" sldId="312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10:21:14.373" v="1178" actId="113"/>
        <pc:sldMkLst>
          <pc:docMk/>
          <pc:sldMk cId="603824484" sldId="313"/>
        </pc:sldMkLst>
        <pc:spChg chg="mod">
          <ac:chgData name="Catia Taraschi" userId="0f12da0b-065c-49f9-8eaa-625d8817e774" providerId="ADAL" clId="{592A2F3F-675B-4AD8-80CA-B2919D5EF240}" dt="2023-07-26T10:21:14.373" v="1178" actId="113"/>
          <ac:spMkLst>
            <pc:docMk/>
            <pc:sldMk cId="603824484" sldId="313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10:20:15.620" v="1174" actId="113"/>
        <pc:sldMkLst>
          <pc:docMk/>
          <pc:sldMk cId="531723408" sldId="314"/>
        </pc:sldMkLst>
        <pc:spChg chg="mod">
          <ac:chgData name="Catia Taraschi" userId="0f12da0b-065c-49f9-8eaa-625d8817e774" providerId="ADAL" clId="{592A2F3F-675B-4AD8-80CA-B2919D5EF240}" dt="2023-07-26T10:20:15.620" v="1174" actId="113"/>
          <ac:spMkLst>
            <pc:docMk/>
            <pc:sldMk cId="531723408" sldId="314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09:36:04.266" v="46" actId="113"/>
        <pc:sldMkLst>
          <pc:docMk/>
          <pc:sldMk cId="1351848005" sldId="315"/>
        </pc:sldMkLst>
        <pc:spChg chg="mod">
          <ac:chgData name="Catia Taraschi" userId="0f12da0b-065c-49f9-8eaa-625d8817e774" providerId="ADAL" clId="{592A2F3F-675B-4AD8-80CA-B2919D5EF240}" dt="2023-07-26T09:36:04.266" v="46" actId="113"/>
          <ac:spMkLst>
            <pc:docMk/>
            <pc:sldMk cId="1351848005" sldId="315"/>
            <ac:spMk id="3" creationId="{CFA4DC23-FF3C-49A1-A6CA-B0E49EE77989}"/>
          </ac:spMkLst>
        </pc:spChg>
      </pc:sldChg>
      <pc:sldChg chg="modSp new del mod">
        <pc:chgData name="Catia Taraschi" userId="0f12da0b-065c-49f9-8eaa-625d8817e774" providerId="ADAL" clId="{592A2F3F-675B-4AD8-80CA-B2919D5EF240}" dt="2023-07-26T09:35:11.721" v="45" actId="2696"/>
        <pc:sldMkLst>
          <pc:docMk/>
          <pc:sldMk cId="274817957" sldId="316"/>
        </pc:sldMkLst>
        <pc:spChg chg="mod">
          <ac:chgData name="Catia Taraschi" userId="0f12da0b-065c-49f9-8eaa-625d8817e774" providerId="ADAL" clId="{592A2F3F-675B-4AD8-80CA-B2919D5EF240}" dt="2023-07-26T09:35:05.004" v="44" actId="20577"/>
          <ac:spMkLst>
            <pc:docMk/>
            <pc:sldMk cId="274817957" sldId="316"/>
            <ac:spMk id="2" creationId="{D49FEBDA-CA59-25BD-0DC6-8312FBD6B05F}"/>
          </ac:spMkLst>
        </pc:spChg>
      </pc:sldChg>
      <pc:sldChg chg="modSp mod">
        <pc:chgData name="Catia Taraschi" userId="0f12da0b-065c-49f9-8eaa-625d8817e774" providerId="ADAL" clId="{592A2F3F-675B-4AD8-80CA-B2919D5EF240}" dt="2023-07-26T09:42:07.153" v="321" actId="20577"/>
        <pc:sldMkLst>
          <pc:docMk/>
          <pc:sldMk cId="1228262069" sldId="316"/>
        </pc:sldMkLst>
        <pc:spChg chg="mod">
          <ac:chgData name="Catia Taraschi" userId="0f12da0b-065c-49f9-8eaa-625d8817e774" providerId="ADAL" clId="{592A2F3F-675B-4AD8-80CA-B2919D5EF240}" dt="2023-07-26T09:42:07.153" v="321" actId="20577"/>
          <ac:spMkLst>
            <pc:docMk/>
            <pc:sldMk cId="1228262069" sldId="316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09:43:41.770" v="542" actId="20577"/>
        <pc:sldMkLst>
          <pc:docMk/>
          <pc:sldMk cId="1599682680" sldId="317"/>
        </pc:sldMkLst>
        <pc:spChg chg="mod">
          <ac:chgData name="Catia Taraschi" userId="0f12da0b-065c-49f9-8eaa-625d8817e774" providerId="ADAL" clId="{592A2F3F-675B-4AD8-80CA-B2919D5EF240}" dt="2023-07-26T09:43:41.770" v="542" actId="20577"/>
          <ac:spMkLst>
            <pc:docMk/>
            <pc:sldMk cId="1599682680" sldId="317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09:46:59.382" v="882" actId="108"/>
        <pc:sldMkLst>
          <pc:docMk/>
          <pc:sldMk cId="533328431" sldId="318"/>
        </pc:sldMkLst>
        <pc:spChg chg="mod">
          <ac:chgData name="Catia Taraschi" userId="0f12da0b-065c-49f9-8eaa-625d8817e774" providerId="ADAL" clId="{592A2F3F-675B-4AD8-80CA-B2919D5EF240}" dt="2023-07-26T09:46:59.382" v="882" actId="108"/>
          <ac:spMkLst>
            <pc:docMk/>
            <pc:sldMk cId="533328431" sldId="318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09:48:51.047" v="1003" actId="113"/>
        <pc:sldMkLst>
          <pc:docMk/>
          <pc:sldMk cId="2014524880" sldId="319"/>
        </pc:sldMkLst>
        <pc:spChg chg="mod">
          <ac:chgData name="Catia Taraschi" userId="0f12da0b-065c-49f9-8eaa-625d8817e774" providerId="ADAL" clId="{592A2F3F-675B-4AD8-80CA-B2919D5EF240}" dt="2023-07-26T09:48:51.047" v="1003" actId="113"/>
          <ac:spMkLst>
            <pc:docMk/>
            <pc:sldMk cId="2014524880" sldId="319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10:18:24.319" v="1120" actId="6549"/>
        <pc:sldMkLst>
          <pc:docMk/>
          <pc:sldMk cId="1124149525" sldId="320"/>
        </pc:sldMkLst>
        <pc:spChg chg="mod">
          <ac:chgData name="Catia Taraschi" userId="0f12da0b-065c-49f9-8eaa-625d8817e774" providerId="ADAL" clId="{592A2F3F-675B-4AD8-80CA-B2919D5EF240}" dt="2023-07-26T10:18:13.988" v="1119" actId="20577"/>
          <ac:spMkLst>
            <pc:docMk/>
            <pc:sldMk cId="1124149525" sldId="320"/>
            <ac:spMk id="2" creationId="{CCBA2EBB-CCEF-4252-8557-AFF1D21A759E}"/>
          </ac:spMkLst>
        </pc:spChg>
        <pc:spChg chg="mod">
          <ac:chgData name="Catia Taraschi" userId="0f12da0b-065c-49f9-8eaa-625d8817e774" providerId="ADAL" clId="{592A2F3F-675B-4AD8-80CA-B2919D5EF240}" dt="2023-07-26T10:18:24.319" v="1120" actId="6549"/>
          <ac:spMkLst>
            <pc:docMk/>
            <pc:sldMk cId="1124149525" sldId="320"/>
            <ac:spMk id="3" creationId="{8B2D81CB-01E0-4700-AA69-407FA5461089}"/>
          </ac:spMkLst>
        </pc:spChg>
      </pc:sldChg>
      <pc:sldChg chg="delSp modSp mod">
        <pc:chgData name="Catia Taraschi" userId="0f12da0b-065c-49f9-8eaa-625d8817e774" providerId="ADAL" clId="{592A2F3F-675B-4AD8-80CA-B2919D5EF240}" dt="2023-07-26T10:24:34.812" v="1192" actId="478"/>
        <pc:sldMkLst>
          <pc:docMk/>
          <pc:sldMk cId="2677575945" sldId="321"/>
        </pc:sldMkLst>
        <pc:spChg chg="del mod">
          <ac:chgData name="Catia Taraschi" userId="0f12da0b-065c-49f9-8eaa-625d8817e774" providerId="ADAL" clId="{592A2F3F-675B-4AD8-80CA-B2919D5EF240}" dt="2023-07-26T10:24:34.812" v="1192" actId="478"/>
          <ac:spMkLst>
            <pc:docMk/>
            <pc:sldMk cId="2677575945" sldId="321"/>
            <ac:spMk id="2" creationId="{99BCE477-A810-3F82-13C9-FE245D894A8F}"/>
          </ac:spMkLst>
        </pc:spChg>
      </pc:sldChg>
      <pc:sldChg chg="delSp modSp mod">
        <pc:chgData name="Catia Taraschi" userId="0f12da0b-065c-49f9-8eaa-625d8817e774" providerId="ADAL" clId="{592A2F3F-675B-4AD8-80CA-B2919D5EF240}" dt="2023-07-26T10:28:43.299" v="1683" actId="20577"/>
        <pc:sldMkLst>
          <pc:docMk/>
          <pc:sldMk cId="585502381" sldId="322"/>
        </pc:sldMkLst>
        <pc:spChg chg="mod">
          <ac:chgData name="Catia Taraschi" userId="0f12da0b-065c-49f9-8eaa-625d8817e774" providerId="ADAL" clId="{592A2F3F-675B-4AD8-80CA-B2919D5EF240}" dt="2023-07-26T10:28:43.299" v="1683" actId="20577"/>
          <ac:spMkLst>
            <pc:docMk/>
            <pc:sldMk cId="585502381" sldId="322"/>
            <ac:spMk id="2" creationId="{99BCE477-A810-3F82-13C9-FE245D894A8F}"/>
          </ac:spMkLst>
        </pc:spChg>
        <pc:spChg chg="del mod">
          <ac:chgData name="Catia Taraschi" userId="0f12da0b-065c-49f9-8eaa-625d8817e774" providerId="ADAL" clId="{592A2F3F-675B-4AD8-80CA-B2919D5EF240}" dt="2023-07-26T10:25:14.863" v="1434"/>
          <ac:spMkLst>
            <pc:docMk/>
            <pc:sldMk cId="585502381" sldId="322"/>
            <ac:spMk id="3" creationId="{CFA4DC23-FF3C-49A1-A6CA-B0E49EE77989}"/>
          </ac:spMkLst>
        </pc:spChg>
      </pc:sldChg>
      <pc:sldChg chg="modSp mod">
        <pc:chgData name="Catia Taraschi" userId="0f12da0b-065c-49f9-8eaa-625d8817e774" providerId="ADAL" clId="{592A2F3F-675B-4AD8-80CA-B2919D5EF240}" dt="2023-07-26T10:44:49.996" v="1906" actId="20577"/>
        <pc:sldMkLst>
          <pc:docMk/>
          <pc:sldMk cId="4178644380" sldId="323"/>
        </pc:sldMkLst>
        <pc:spChg chg="mod">
          <ac:chgData name="Catia Taraschi" userId="0f12da0b-065c-49f9-8eaa-625d8817e774" providerId="ADAL" clId="{592A2F3F-675B-4AD8-80CA-B2919D5EF240}" dt="2023-07-26T10:43:27.400" v="1885" actId="122"/>
          <ac:spMkLst>
            <pc:docMk/>
            <pc:sldMk cId="4178644380" sldId="323"/>
            <ac:spMk id="2" creationId="{DBB15F4C-849C-4124-9757-033D5291AE55}"/>
          </ac:spMkLst>
        </pc:spChg>
        <pc:spChg chg="mod">
          <ac:chgData name="Catia Taraschi" userId="0f12da0b-065c-49f9-8eaa-625d8817e774" providerId="ADAL" clId="{592A2F3F-675B-4AD8-80CA-B2919D5EF240}" dt="2023-07-26T10:41:28.100" v="1801" actId="6549"/>
          <ac:spMkLst>
            <pc:docMk/>
            <pc:sldMk cId="4178644380" sldId="323"/>
            <ac:spMk id="3" creationId="{B00F27FD-1384-48EF-A61D-741069F2212B}"/>
          </ac:spMkLst>
        </pc:spChg>
        <pc:spChg chg="mod">
          <ac:chgData name="Catia Taraschi" userId="0f12da0b-065c-49f9-8eaa-625d8817e774" providerId="ADAL" clId="{592A2F3F-675B-4AD8-80CA-B2919D5EF240}" dt="2023-07-26T10:44:49.996" v="1906" actId="20577"/>
          <ac:spMkLst>
            <pc:docMk/>
            <pc:sldMk cId="4178644380" sldId="323"/>
            <ac:spMk id="4" creationId="{AA61BBB0-3B65-4DBA-87EB-93E2B14523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9FFE7FDA-25C0-4C45-9A69-B328F685ABF4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86BAC1FE-3456-4590-8615-3C0D0625B8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30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90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40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036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29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178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748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62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50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46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46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69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39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50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1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08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87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35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bg1">
                <a:lumMod val="0"/>
                <a:lumOff val="100000"/>
              </a:schemeClr>
            </a:gs>
            <a:gs pos="100000">
              <a:schemeClr val="accent5">
                <a:lumMod val="59000"/>
                <a:lumOff val="41000"/>
              </a:schemeClr>
            </a:gs>
            <a:gs pos="78000">
              <a:schemeClr val="accent5">
                <a:lumMod val="79000"/>
                <a:lumOff val="21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99BD0DC-FF80-4C02-BDA1-906F7BB2F1A7}" type="datetimeFigureOut">
              <a:rPr lang="it-IT" smtClean="0"/>
              <a:t>26/07/2023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04005-FBDB-4D3C-83D2-109EA4005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4400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6928" y="1579934"/>
            <a:ext cx="8825658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La detenzione femminile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endParaRPr lang="it-IT" sz="2400" b="1" i="1" dirty="0">
              <a:solidFill>
                <a:srgbClr val="00206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rgbClr val="002060"/>
                </a:solidFill>
              </a:rPr>
              <a:t>CC Torino; CC Vercelli; CC Pontedecimo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6C22049-88AF-48C4-90FF-196E4A204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335" y="556407"/>
            <a:ext cx="1011204" cy="115566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20597B-8AC9-4AAC-9624-C47BB88CD40A}"/>
              </a:ext>
            </a:extLst>
          </p:cNvPr>
          <p:cNvSpPr txBox="1"/>
          <p:nvPr/>
        </p:nvSpPr>
        <p:spPr>
          <a:xfrm>
            <a:off x="1913087" y="995737"/>
            <a:ext cx="6335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/>
              <a:t>Provveditorato Amministrazione Penitenziaria del Piemonte, Liguria e Valle d’Aosta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E62E0C3-9359-4DFE-A051-CF1206E202F9}"/>
              </a:ext>
            </a:extLst>
          </p:cNvPr>
          <p:cNvSpPr txBox="1"/>
          <p:nvPr/>
        </p:nvSpPr>
        <p:spPr>
          <a:xfrm>
            <a:off x="1903663" y="711368"/>
            <a:ext cx="2802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Ministero della Giustizia</a:t>
            </a:r>
          </a:p>
          <a:p>
            <a:endParaRPr lang="it-IT" b="1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05EE73F-D63F-436F-9BE8-27378114B3F6}"/>
              </a:ext>
            </a:extLst>
          </p:cNvPr>
          <p:cNvCxnSpPr/>
          <p:nvPr/>
        </p:nvCxnSpPr>
        <p:spPr>
          <a:xfrm>
            <a:off x="1922517" y="556407"/>
            <a:ext cx="0" cy="1155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CA4F63E2-1ECA-4CFD-B9F2-6C02B0F45E95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107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179" y="235670"/>
            <a:ext cx="8533428" cy="454170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54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Vercelli </a:t>
            </a: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 donne</a:t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 condannate </a:t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8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straniere</a:t>
            </a: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069610"/>
            <a:ext cx="8825658" cy="991823"/>
          </a:xfrm>
        </p:spPr>
        <p:txBody>
          <a:bodyPr>
            <a:normAutofit fontScale="70000" lnSpcReduction="20000"/>
          </a:bodyPr>
          <a:lstStyle/>
          <a:p>
            <a:r>
              <a:rPr lang="it-IT" sz="43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La più giovane è del 2004 </a:t>
            </a:r>
          </a:p>
          <a:p>
            <a:r>
              <a:rPr lang="it-IT" sz="43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La più anziana è nata nel 1943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085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179" y="235670"/>
            <a:ext cx="8533428" cy="454170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54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Vercelli </a:t>
            </a: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tutte le donne detenute sono in sezione a trattamento intensificato</a:t>
            </a: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endParaRPr lang="it-IT" sz="2800" dirty="0">
              <a:solidFill>
                <a:srgbClr val="002060"/>
              </a:solidFill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306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1851" y="414780"/>
            <a:ext cx="8373172" cy="4289196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 31.12.2022 in Piemonte erano presenti 34 detenute tossicodipendenti di cui 9 straniere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002060"/>
                </a:solidFill>
              </a:rPr>
              <a:t>tossicodipendenze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76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179" y="235670"/>
            <a:ext cx="8533428" cy="454170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8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Genova Pontedecimo</a:t>
            </a: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67 donne</a:t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53 condannate</a:t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 straniere</a:t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r>
              <a:rPr lang="it-IT" sz="28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donne sono il 5% del totale della popolazione detenuta ligure</a:t>
            </a:r>
            <a:endParaRPr lang="it-IT" sz="2800" dirty="0">
              <a:solidFill>
                <a:srgbClr val="002060"/>
              </a:solidFill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349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179" y="235670"/>
            <a:ext cx="8533428" cy="454170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8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Genova Pontedecimo</a:t>
            </a:r>
            <a:br>
              <a:rPr lang="it-IT" sz="48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8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56 donne sono ristrette in sezioni a trattamento intensificato</a:t>
            </a: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Palatino Linotype" panose="02040502050505030304" pitchFamily="18" charset="0"/>
              </a:rPr>
              <a:t>la più giovane è del 2002, la più anziana del 1957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160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179" y="235670"/>
            <a:ext cx="8533428" cy="454170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54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Genova Pontedecimo</a:t>
            </a:r>
            <a: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8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Nessuna donna e nessun bambino è presente nella sezione nido</a:t>
            </a:r>
            <a:br>
              <a:rPr lang="it-IT" sz="48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Palatino Linotype" panose="02040502050505030304" pitchFamily="18" charset="0"/>
              </a:rPr>
              <a:t>Il servizio sanitario non è presente sulle 24 ore.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881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179" y="235670"/>
            <a:ext cx="8533428" cy="454170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54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Genova Pontedecimo</a:t>
            </a:r>
            <a: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 è dotata di ATSM </a:t>
            </a: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endParaRPr lang="it-IT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149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179" y="235670"/>
            <a:ext cx="8533428" cy="454170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54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Genova Pontedecimo</a:t>
            </a:r>
            <a: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9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 31.12.2022 erano presenti 32 tossicodipendenti di cui 8 straniere</a:t>
            </a: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endParaRPr lang="it-IT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79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2092751" y="781395"/>
            <a:ext cx="8088197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Rilevazione dicembre 2022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b="1" i="1" u="sng" dirty="0">
                <a:solidFill>
                  <a:srgbClr val="002060"/>
                </a:solidFill>
                <a:latin typeface="Century Gothic" panose="020B0502020202020204"/>
              </a:rPr>
              <a:t>Sport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 21 donne in Liguria (9 straniere)  38 donne in Piemonte(18 straniere)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b="1" i="1" u="sng" dirty="0">
                <a:solidFill>
                  <a:srgbClr val="002060"/>
                </a:solidFill>
                <a:latin typeface="Century Gothic" panose="020B0502020202020204"/>
              </a:rPr>
              <a:t>Cultura e attività teatrali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3200" b="1" i="1" u="sng" dirty="0">
              <a:solidFill>
                <a:srgbClr val="002060"/>
              </a:solidFill>
              <a:latin typeface="Century Gothic" panose="020B050202020202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48 in Liguria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29 in Piemonte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070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9448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Lavoro al 31.12.2022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Il 28% delle donne presenti in Liguria lavora alle dipendenze dell’A.P.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2060"/>
                </a:solidFill>
                <a:latin typeface="Century Gothic" panose="020B0502020202020204"/>
              </a:rPr>
              <a:t>Il 51% delle donne presenti in Piemonte lavora alle dipendenze dell’A.P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Il 12% delle donne presenti in Liguria lavora alle dipendenze di terzi (cooperative)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Il 12% delle donne presenti in  Piemonte lavora alle dipendenze di terzi (cooperative)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Poli universitari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72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A859699-752D-90BB-3B6E-0F6195065864}"/>
              </a:ext>
            </a:extLst>
          </p:cNvPr>
          <p:cNvSpPr txBox="1"/>
          <p:nvPr/>
        </p:nvSpPr>
        <p:spPr>
          <a:xfrm>
            <a:off x="3037002" y="1677815"/>
            <a:ext cx="611799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600" b="1" i="1" u="none" strike="noStrike" kern="1200" cap="none" spc="0" normalizeH="0" baseline="0" noProof="0" dirty="0">
                <a:ln w="3175" cmpd="sng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Times New Roman" panose="02020603050405020304" pitchFamily="18" charset="0"/>
              </a:rPr>
              <a:t>Circuito Penitenziario Femminile</a:t>
            </a:r>
            <a:endParaRPr kumimoji="0" lang="it-IT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Analisi del contesto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 w="3175" cmpd="sng"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+mj-ea"/>
                <a:cs typeface="Times New Roman" panose="02020603050405020304" pitchFamily="18" charset="0"/>
              </a:rPr>
              <a:t>a cura di Catia Taraschi Direttore Ufficio Detenuti PRAP Torino</a:t>
            </a:r>
            <a:endParaRPr kumimoji="0" lang="it-IT" sz="4600" b="0" i="0" u="none" strike="noStrike" kern="1200" cap="none" spc="0" normalizeH="0" baseline="0" noProof="0" dirty="0">
              <a:ln w="3175" cmpd="sng">
                <a:noFill/>
              </a:ln>
              <a:solidFill>
                <a:srgbClr val="00206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81F57C6-CC38-4FC8-AC0E-D8EB3489C046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239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Lavoro al 31.12.22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2060"/>
                </a:solidFill>
                <a:latin typeface="Century Gothic" panose="020B0502020202020204"/>
              </a:rPr>
              <a:t>In Piemonte lavorano alle dipendenze dell’A.P 1.261 detenuti</a:t>
            </a: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, 75 sono donne e di queste 26 sono straniere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2060"/>
                </a:solidFill>
                <a:latin typeface="Century Gothic" panose="020B0502020202020204"/>
              </a:rPr>
              <a:t>In Liguria </a:t>
            </a: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lavorano alle dipendenze dell’A.P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2060"/>
                </a:solidFill>
                <a:latin typeface="Century Gothic" panose="020B0502020202020204"/>
              </a:rPr>
              <a:t>311 detenuti</a:t>
            </a: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, 19 sono donne e di queste 8 sono straniere </a:t>
            </a: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Lavoro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852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8463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Lavoro al 31.12.22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 Piemonte lavorano alle dipendenze di Terzi 237 detenuti,</a:t>
            </a: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18 sono donne e di queste 6 sono straniere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 Liguria lavorano alle dipendenze di terzi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2060"/>
                </a:solidFill>
                <a:latin typeface="Century Gothic" panose="020B0502020202020204"/>
              </a:rPr>
              <a:t>61</a:t>
            </a: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detenuti, </a:t>
            </a: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8 sono donne e di queste 2 sono straniere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Lavoro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824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715678" y="1271589"/>
            <a:ext cx="8746582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i="1" dirty="0">
                <a:solidFill>
                  <a:srgbClr val="002060"/>
                </a:solidFill>
                <a:latin typeface="Century Gothic" panose="020B0502020202020204"/>
              </a:rPr>
              <a:t>PERCORSI D'ISTRUZIONE - Primo livello </a:t>
            </a:r>
            <a:r>
              <a:rPr lang="it-IT" sz="2400" i="1" dirty="0">
                <a:solidFill>
                  <a:srgbClr val="002060"/>
                </a:solidFill>
                <a:latin typeface="Century Gothic" panose="020B0502020202020204"/>
              </a:rPr>
              <a:t>Alfabetizzazione Apprendimento Lingua Italiana Primo periodo didattico Secondo periodo didattico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i="1" dirty="0">
                <a:solidFill>
                  <a:srgbClr val="002060"/>
                </a:solidFill>
                <a:latin typeface="Century Gothic" panose="020B0502020202020204"/>
              </a:rPr>
              <a:t>PERCORSI D'ISTRUZIONE - Secondo livello </a:t>
            </a:r>
            <a:r>
              <a:rPr lang="it-IT" sz="2400" i="1" dirty="0">
                <a:solidFill>
                  <a:srgbClr val="002060"/>
                </a:solidFill>
                <a:latin typeface="Century Gothic" panose="020B0502020202020204"/>
              </a:rPr>
              <a:t>Licei artistici Istituti professionali del settore dei servizi Istituti professionali del settore industria e artigianato Istituti tecnici settore economico Istituti tecnici settore tecnologico Altro liceo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corsi scolastici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388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715678" y="1271589"/>
            <a:ext cx="8746582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lvl="0">
              <a:defRPr/>
            </a:pP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PERCORSI D'ISTRUZIONE - I</a:t>
            </a:r>
            <a:r>
              <a:rPr lang="it-IT" sz="2400" b="1" i="1" dirty="0">
                <a:solidFill>
                  <a:srgbClr val="002060"/>
                </a:solidFill>
              </a:rPr>
              <a:t>n Liguria Primo </a:t>
            </a: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livello alfabetizzazione.</a:t>
            </a:r>
            <a:r>
              <a:rPr lang="it-IT" sz="2400" i="1" dirty="0">
                <a:solidFill>
                  <a:srgbClr val="002060"/>
                </a:solidFill>
              </a:rPr>
              <a:t> 22 donne . Promosse 6 tutte straniere. In Piemonte 39 donne 4 promosse</a:t>
            </a:r>
            <a:endParaRPr kumimoji="0" lang="it-IT" sz="2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Pontedecimo </a:t>
            </a: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:</a:t>
            </a:r>
            <a:r>
              <a:rPr lang="it-IT" sz="2400" i="1" dirty="0">
                <a:solidFill>
                  <a:srgbClr val="002060"/>
                </a:solidFill>
              </a:rPr>
              <a:t>istituto professionale di stato industria e artigianato corso per odontotecnici e istituto commerciale di stato – Economia aziendale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i="1" dirty="0">
              <a:solidFill>
                <a:srgbClr val="00206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Torino : </a:t>
            </a: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corso per tecniche di cucina(200 ore), corso di acconciatura (150 ore)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corsi scolastici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848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Polo Universitario a Pontedecimo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Iscritte 5 donne(1 straniera)e 7 uomini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Torino iscritte 3 donne italiane ( 1 straniera ) e 18 uomini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Poli universitari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051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P</a:t>
            </a:r>
            <a:r>
              <a:rPr lang="it-IT" sz="3200" b="1" i="1" dirty="0">
                <a:solidFill>
                  <a:srgbClr val="002060"/>
                </a:solidFill>
              </a:rPr>
              <a:t>ontedecimo : </a:t>
            </a:r>
            <a:r>
              <a:rPr lang="it-IT" sz="3200" i="1" dirty="0">
                <a:solidFill>
                  <a:srgbClr val="002060"/>
                </a:solidFill>
              </a:rPr>
              <a:t>Laboratorio di creazione di Borse e complementi di arredo con materiali di riciclo condotto da associazione </a:t>
            </a:r>
            <a:r>
              <a:rPr lang="it-IT" sz="3200" i="1" dirty="0" err="1">
                <a:solidFill>
                  <a:srgbClr val="002060"/>
                </a:solidFill>
              </a:rPr>
              <a:t>Scar’T</a:t>
            </a:r>
            <a:r>
              <a:rPr lang="it-IT" sz="3200" i="1" dirty="0">
                <a:solidFill>
                  <a:srgbClr val="002060"/>
                </a:solidFill>
              </a:rPr>
              <a:t>.( 3 detenute ma varia) Laboratorio di Bigiotteria condotto da Compagnai delle opere(3 detenute ma varia) </a:t>
            </a:r>
          </a:p>
          <a:p>
            <a:pPr>
              <a:defRPr/>
            </a:pPr>
            <a:r>
              <a:rPr lang="it-IT" sz="3200" i="1" dirty="0">
                <a:solidFill>
                  <a:srgbClr val="002060"/>
                </a:solidFill>
              </a:rPr>
              <a:t>Borse lavoro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2620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Pontedecimo : Sportello Donna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Sportello d’ascolto per donne vittime di violenza gestito dall’associazione il Cerchio delle Relazioni.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Supporto alla genitorialità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breve partirà di laboratorio di Giustizia riparativa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682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Vercelli : </a:t>
            </a:r>
            <a:r>
              <a:rPr kumimoji="0" lang="it-IT" sz="28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progetto apiario in collaborazione con l’associazione  Soroptimist. Si svolge presso il tenimento agricolo e le detenute realizzano sacchetti di lavanda (competenze acquisite nel precedente corso di formazione di sartoria)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i="1" dirty="0">
                <a:solidFill>
                  <a:srgbClr val="002060"/>
                </a:solidFill>
                <a:latin typeface="Century Gothic" panose="020B0502020202020204"/>
              </a:rPr>
              <a:t>Progetto di educazione alimentare e ristorazione in collaborazione con il CPIA (10 detenute)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800" i="1" dirty="0">
              <a:solidFill>
                <a:srgbClr val="002060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328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Torino : </a:t>
            </a: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Coop. </a:t>
            </a:r>
            <a:r>
              <a:rPr kumimoji="0" lang="it-IT" sz="320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Zerografica</a:t>
            </a:r>
            <a:r>
              <a:rPr kumimoji="0" lang="it-IT" sz="32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assemblaggio pennarelli; cooperativa Impatto Zero gestione lavanderia,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2060"/>
                </a:solidFill>
                <a:latin typeface="Century Gothic" panose="020B0502020202020204"/>
              </a:rPr>
              <a:t>Progetto LEI </a:t>
            </a:r>
            <a:endParaRPr kumimoji="0" lang="it-IT" sz="32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5248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Eventi critici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dal 1 /7/22 al 25/7/22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Autolesionismo : 11 casi in Piemonte e 22 in Liguria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Colluttazioni : 28 casi in Piemonte e 18 in Liguria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9BCE477-A810-3F82-13C9-FE245D894A8F}"/>
              </a:ext>
            </a:extLst>
          </p:cNvPr>
          <p:cNvSpPr txBox="1"/>
          <p:nvPr/>
        </p:nvSpPr>
        <p:spPr>
          <a:xfrm>
            <a:off x="1585912" y="1271588"/>
            <a:ext cx="887634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Eventi critici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dal 1 /7/22 al 25/7/22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Autolesionismo : 11 casi in Piemonte e 22 in Liguria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Colluttazioni : 28 casi in Piemonte e 18 in Liguria </a:t>
            </a:r>
          </a:p>
        </p:txBody>
      </p:sp>
    </p:spTree>
    <p:extLst>
      <p:ext uri="{BB962C8B-B14F-4D97-AF65-F5344CB8AC3E}">
        <p14:creationId xmlns:p14="http://schemas.microsoft.com/office/powerpoint/2010/main" val="353329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Presenza del solo circuito Media Sicurezza per un totale di 223 donne</a:t>
            </a: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41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156 donne e 3.872 uomini in Piemonte</a:t>
            </a:r>
          </a:p>
          <a:p>
            <a:r>
              <a:rPr lang="it-IT" sz="41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67 donne e 1.302 uomini in  Liguria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7FC6CA5-BAAD-4AC9-812D-E576C1F75EF4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164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9BCE477-A810-3F82-13C9-FE245D894A8F}"/>
              </a:ext>
            </a:extLst>
          </p:cNvPr>
          <p:cNvSpPr txBox="1"/>
          <p:nvPr/>
        </p:nvSpPr>
        <p:spPr>
          <a:xfrm>
            <a:off x="1585912" y="1271588"/>
            <a:ext cx="887634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C.C IVREA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Sezione Transessuali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i="1" dirty="0">
                <a:solidFill>
                  <a:srgbClr val="002060"/>
                </a:solidFill>
                <a:latin typeface="Century Gothic" panose="020B0502020202020204"/>
              </a:rPr>
              <a:t>7 camere ospitano 6 detenute , 3 delle quali scontano una </a:t>
            </a:r>
            <a:r>
              <a:rPr lang="it-IT" sz="3200" b="1" i="1">
                <a:solidFill>
                  <a:srgbClr val="002060"/>
                </a:solidFill>
                <a:latin typeface="Century Gothic" panose="020B0502020202020204"/>
              </a:rPr>
              <a:t>condanna definitiva 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55023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4DC23-FF3C-49A1-A6CA-B0E49EE77989}"/>
              </a:ext>
            </a:extLst>
          </p:cNvPr>
          <p:cNvSpPr txBox="1"/>
          <p:nvPr/>
        </p:nvSpPr>
        <p:spPr>
          <a:xfrm>
            <a:off x="1585913" y="1271588"/>
            <a:ext cx="887634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Eventi critici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dal 1 /7/22 al 25/7/22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Autolesionismo : 11 casi in Piemonte e 22 in Liguria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Colluttazioni : 28 casi in Piemonte e 18 in Liguria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57870CB-B73B-454B-AD4E-89E88518F0A7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5759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9F4E4B5D-0A51-457D-9C08-B57EB8C21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2842" y="1709458"/>
            <a:ext cx="11044086" cy="443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55574F95-F443-4BF5-B14A-CB1DCDD94302}"/>
              </a:ext>
            </a:extLst>
          </p:cNvPr>
          <p:cNvGraphicFramePr>
            <a:graphicFrameLocks noGrp="1"/>
          </p:cNvGraphicFramePr>
          <p:nvPr/>
        </p:nvGraphicFramePr>
        <p:xfrm>
          <a:off x="600075" y="714375"/>
          <a:ext cx="10966111" cy="5638469"/>
        </p:xfrm>
        <a:graphic>
          <a:graphicData uri="http://schemas.openxmlformats.org/drawingml/2006/table">
            <a:tbl>
              <a:tblPr firstRow="1" firstCol="1" bandRow="1"/>
              <a:tblGrid>
                <a:gridCol w="1734979">
                  <a:extLst>
                    <a:ext uri="{9D8B030D-6E8A-4147-A177-3AD203B41FA5}">
                      <a16:colId xmlns:a16="http://schemas.microsoft.com/office/drawing/2014/main" val="740069522"/>
                    </a:ext>
                  </a:extLst>
                </a:gridCol>
                <a:gridCol w="2788639">
                  <a:extLst>
                    <a:ext uri="{9D8B030D-6E8A-4147-A177-3AD203B41FA5}">
                      <a16:colId xmlns:a16="http://schemas.microsoft.com/office/drawing/2014/main" val="4207664085"/>
                    </a:ext>
                  </a:extLst>
                </a:gridCol>
                <a:gridCol w="2075467">
                  <a:extLst>
                    <a:ext uri="{9D8B030D-6E8A-4147-A177-3AD203B41FA5}">
                      <a16:colId xmlns:a16="http://schemas.microsoft.com/office/drawing/2014/main" val="242583030"/>
                    </a:ext>
                  </a:extLst>
                </a:gridCol>
                <a:gridCol w="2243357">
                  <a:extLst>
                    <a:ext uri="{9D8B030D-6E8A-4147-A177-3AD203B41FA5}">
                      <a16:colId xmlns:a16="http://schemas.microsoft.com/office/drawing/2014/main" val="2191047913"/>
                    </a:ext>
                  </a:extLst>
                </a:gridCol>
                <a:gridCol w="2123669">
                  <a:extLst>
                    <a:ext uri="{9D8B030D-6E8A-4147-A177-3AD203B41FA5}">
                      <a16:colId xmlns:a16="http://schemas.microsoft.com/office/drawing/2014/main" val="1616669840"/>
                    </a:ext>
                  </a:extLst>
                </a:gridCol>
              </a:tblGrid>
              <a:tr h="540432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SEZIONE/STANZE ACCOGLIENZA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77" marR="62077" marT="86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SEZIONI ORDINARIE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(preparazione al trattamento intensificato)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600" b="1" i="1" u="sng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Regime Penitenziario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Permanenza fuori camere pernottamento pari almeno a 8 ore – se è già superiore mantenerlo se correlato allo svolgimento di attività di qualunque genere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 delle stanze per svolgimento attività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Servizio Pol Pen in presenza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77" marR="62077" marT="86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SEZIONI/E ORDINARIE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TRATTAMENTO INTENSIFICATO  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1" u="none" strike="noStrike" kern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600" b="1" i="1" u="sng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Regime Penitenziario </a:t>
                      </a:r>
                      <a:r>
                        <a:rPr lang="it-IT" sz="1400" b="0" i="0" u="none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Permanenza fuori dalle camere di pernottamento per un tempo non inferiore alle 10 ore al giorno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Apertura delle stanze per un tempo minimo di dieci ore al giorno, libertà di movimento nella sezione, nel reparto, negli spazi individuati per le attività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kern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Servizio Pol Pen tendenzialmente in modalità dinamica avvalendosi di sistemi di automazione e videosorveglianza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77" marR="62077" marT="86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SEZIONI EX ART. 32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it-IT" sz="1600" b="1" i="1" u="sng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600" b="1" i="1" u="sng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Regime Penitenziario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gli assegnati ai sensi art. 32 c.1, permanenza all’aperto nei limiti ordinamentali di cui all’art. 10 O.P.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Particolare presidio in presenza Polizia Penitenziaria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77" marR="62077" marT="86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SEZIONI ISOLAMENTO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77" marR="62077" marT="86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380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27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B15F4C-849C-4124-9757-033D5291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b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Flusso ingresso /uscita </a:t>
            </a:r>
            <a:br>
              <a:rPr lang="it-IT" sz="4400" b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0F27FD-1384-48EF-A61D-741069F221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 25/7/22 al 25/7/23 in Liguria sono entrate dalla libertà 79 donne</a:t>
            </a:r>
          </a:p>
          <a:p>
            <a:endParaRPr lang="it-IT" sz="16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24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Nello stesso periodo sono uscite in libertà  </a:t>
            </a:r>
            <a:r>
              <a:rPr lang="it-IT" sz="2400" b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61 donne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61BBB0-3B65-4DBA-87EB-93E2B14523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 25/7/22 al 25/7/23 in Piemonte sono entrate dalla libertà </a:t>
            </a:r>
            <a:r>
              <a:rPr lang="it-IT" sz="2400" b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 donne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Nello stesso periodo sono uscite in libertà  </a:t>
            </a:r>
            <a:r>
              <a:rPr lang="it-IT" sz="2400" b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22 </a:t>
            </a:r>
            <a:r>
              <a:rPr kumimoji="0" lang="it-IT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+mj-ea"/>
                <a:cs typeface="Times New Roman" panose="02020603050405020304" pitchFamily="18" charset="0"/>
              </a:rPr>
              <a:t> donne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alatino Linotype" panose="0204050205050503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8D11D53-37F7-4825-9DD8-AF9E0BDFDD91}"/>
              </a:ext>
            </a:extLst>
          </p:cNvPr>
          <p:cNvCxnSpPr/>
          <p:nvPr/>
        </p:nvCxnSpPr>
        <p:spPr>
          <a:xfrm>
            <a:off x="1154955" y="6585626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38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B15F4C-849C-4124-9757-033D5291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Durata delle pene</a:t>
            </a:r>
            <a:br>
              <a:rPr lang="it-IT" sz="4400" b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0F27FD-1384-48EF-A61D-741069F221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Liguria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1 a 2 anni:13 donne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2 a 3 anni:4 donne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3 a 5 anni:18 donne</a:t>
            </a:r>
          </a:p>
          <a:p>
            <a:pPr marL="0" indent="0">
              <a:buNone/>
            </a:pPr>
            <a:endParaRPr lang="it-IT" sz="16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61BBB0-3B65-4DBA-87EB-93E2B14523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0" lang="it-IT" sz="24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Piemonte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1 a 2 anni:13 donne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2 a 3 anni: 27 donne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3 a 5 anni: 22 donne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8D11D53-37F7-4825-9DD8-AF9E0BDFDD91}"/>
              </a:ext>
            </a:extLst>
          </p:cNvPr>
          <p:cNvCxnSpPr/>
          <p:nvPr/>
        </p:nvCxnSpPr>
        <p:spPr>
          <a:xfrm>
            <a:off x="1154955" y="6585626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644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229" y="1687398"/>
            <a:ext cx="8915384" cy="308998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C.C Torino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129 donne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 condannate</a:t>
            </a:r>
            <a:r>
              <a:rPr lang="it-IT" sz="4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straniere</a:t>
            </a: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015061"/>
            <a:ext cx="8825658" cy="754142"/>
          </a:xfrm>
        </p:spPr>
        <p:txBody>
          <a:bodyPr>
            <a:normAutofit fontScale="47500" lnSpcReduction="20000"/>
          </a:bodyPr>
          <a:lstStyle/>
          <a:p>
            <a:r>
              <a:rPr lang="it-IT" sz="41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la più giovane è del 2003</a:t>
            </a:r>
          </a:p>
          <a:p>
            <a:r>
              <a:rPr lang="it-IT" sz="41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La più anziana è nata nel 1948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799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229" y="1687398"/>
            <a:ext cx="8915384" cy="3089983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Torino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85 in sezione a Trattamento intensificato </a:t>
            </a: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 fontScale="70000" lnSpcReduction="20000"/>
          </a:bodyPr>
          <a:lstStyle/>
          <a:p>
            <a:r>
              <a:rPr lang="it-IT" sz="41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6 semilibere ( su 120 totali del Piemonte)</a:t>
            </a:r>
          </a:p>
          <a:p>
            <a:r>
              <a:rPr lang="it-IT" sz="4100" b="1" i="1" dirty="0">
                <a:solidFill>
                  <a:srgbClr val="00206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6 ammesse al lavoro esterno </a:t>
            </a:r>
          </a:p>
          <a:p>
            <a:endParaRPr lang="it-IT" sz="2800" dirty="0">
              <a:solidFill>
                <a:srgbClr val="002060"/>
              </a:solidFill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81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949" y="1088798"/>
            <a:ext cx="8825658" cy="368858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C.C Torino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Icam : 2 mamme e 2 bambini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nigeriana e una rumena.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Fine pena 2026. Una in attesa di un posto in Casa Famiglia Protetta.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endParaRPr lang="it-IT" sz="2800" dirty="0">
              <a:solidFill>
                <a:srgbClr val="002060"/>
              </a:solidFill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072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2EBB-CCEF-4252-8557-AFF1D21A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949" y="1088798"/>
            <a:ext cx="8825658" cy="3688583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C.C Torino</a:t>
            </a: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A.T.S.M  2 posti letto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br>
              <a:rPr lang="it-IT" sz="4600" b="1" i="1" dirty="0">
                <a:solidFill>
                  <a:srgbClr val="00206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2D81CB-01E0-4700-AA69-407FA5461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991823"/>
          </a:xfrm>
        </p:spPr>
        <p:txBody>
          <a:bodyPr>
            <a:normAutofit/>
          </a:bodyPr>
          <a:lstStyle/>
          <a:p>
            <a:endParaRPr lang="it-IT" sz="2800" dirty="0">
              <a:solidFill>
                <a:srgbClr val="002060"/>
              </a:solidFill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973358C-4518-4E38-AC0D-CACA2428C59C}"/>
              </a:ext>
            </a:extLst>
          </p:cNvPr>
          <p:cNvCxnSpPr/>
          <p:nvPr/>
        </p:nvCxnSpPr>
        <p:spPr>
          <a:xfrm>
            <a:off x="1154955" y="6186791"/>
            <a:ext cx="96038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852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detenzione femminile</Template>
  <TotalTime>68</TotalTime>
  <Words>791</Words>
  <Application>Microsoft Office PowerPoint</Application>
  <PresentationFormat>Widescreen</PresentationFormat>
  <Paragraphs>205</Paragraphs>
  <Slides>32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0" baseType="lpstr">
      <vt:lpstr>Arial</vt:lpstr>
      <vt:lpstr>Calibri</vt:lpstr>
      <vt:lpstr>Century Gothic</vt:lpstr>
      <vt:lpstr>Garamond</vt:lpstr>
      <vt:lpstr>Palatino Linotype</vt:lpstr>
      <vt:lpstr>Times New Roman</vt:lpstr>
      <vt:lpstr>Wingdings 3</vt:lpstr>
      <vt:lpstr>Ione</vt:lpstr>
      <vt:lpstr> La detenzione femminile   </vt:lpstr>
      <vt:lpstr>Presentazione standard di PowerPoint</vt:lpstr>
      <vt:lpstr> Presenza del solo circuito Media Sicurezza per un totale di 223 donne   </vt:lpstr>
      <vt:lpstr>Flusso ingresso /uscita  </vt:lpstr>
      <vt:lpstr>Durata delle pene </vt:lpstr>
      <vt:lpstr>                              C.C Torino 129 donne  100 condannate 50 straniere</vt:lpstr>
      <vt:lpstr>    C.C Torino                          85 in sezione a Trattamento intensificato </vt:lpstr>
      <vt:lpstr>                              C.C Torino Icam : 2 mamme e 2 bambini  una nigeriana e una rumena. Fine pena 2026. Una in attesa di un posto in Casa Famiglia Protetta. </vt:lpstr>
      <vt:lpstr>C.C Torino   A.T.S.M  2 posti letto                         </vt:lpstr>
      <vt:lpstr>   C.C Vercelli   30 donne 26 condannate  11 straniere                        </vt:lpstr>
      <vt:lpstr>   C.C Vercelli  tutte le donne detenute sono in sezione a trattamento intensificato                       </vt:lpstr>
      <vt:lpstr>   Al 31.12.2022 in Piemonte erano presenti 34 detenute tossicodipendenti di cui 9 straniere    </vt:lpstr>
      <vt:lpstr>    C.C Genova Pontedecimo 67 donne 53 condannate 28 straniere  </vt:lpstr>
      <vt:lpstr>    C.C Genova Pontedecimo 56 donne sono ristrette in sezioni a trattamento intensificato </vt:lpstr>
      <vt:lpstr>  C.C Genova Pontedecimo  Nessuna donna e nessun bambino è presente nella sezione nido </vt:lpstr>
      <vt:lpstr>  C.C Genova Pontedecimo  Non è dotata di ATSM </vt:lpstr>
      <vt:lpstr>  C.C Genova Pontedecimo  al 31.12.2022 erano presenti 32 tossicodipendenti di cui 8 straniere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Ministero della Giustizia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detenzione femminile</dc:title>
  <dc:creator>Catia Taraschi</dc:creator>
  <cp:lastModifiedBy>De Palma Susanna</cp:lastModifiedBy>
  <cp:revision>2</cp:revision>
  <cp:lastPrinted>2023-07-26T10:47:34Z</cp:lastPrinted>
  <dcterms:created xsi:type="dcterms:W3CDTF">2023-07-26T09:30:14Z</dcterms:created>
  <dcterms:modified xsi:type="dcterms:W3CDTF">2023-07-26T12:42:41Z</dcterms:modified>
</cp:coreProperties>
</file>